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5" r:id="rId3"/>
    <p:sldId id="271" r:id="rId4"/>
    <p:sldId id="274" r:id="rId5"/>
    <p:sldId id="269" r:id="rId6"/>
    <p:sldId id="262" r:id="rId7"/>
    <p:sldId id="263" r:id="rId8"/>
    <p:sldId id="264" r:id="rId9"/>
    <p:sldId id="273" r:id="rId10"/>
    <p:sldId id="279" r:id="rId11"/>
    <p:sldId id="268" r:id="rId12"/>
    <p:sldId id="278" r:id="rId13"/>
    <p:sldId id="277" r:id="rId14"/>
    <p:sldId id="265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B0F"/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94624"/>
  </p:normalViewPr>
  <p:slideViewPr>
    <p:cSldViewPr snapToGrid="0">
      <p:cViewPr varScale="1">
        <p:scale>
          <a:sx n="90" d="100"/>
          <a:sy n="90" d="100"/>
        </p:scale>
        <p:origin x="20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28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3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Nick</a:t>
            </a:r>
          </a:p>
          <a:p>
            <a:r>
              <a:rPr lang="en-US" dirty="0" smtClean="0"/>
              <a:t>http</a:t>
            </a:r>
            <a:r>
              <a:rPr lang="en-US" dirty="0" smtClean="0"/>
              <a:t>://</a:t>
            </a:r>
            <a:r>
              <a:rPr lang="en-US" dirty="0" err="1" smtClean="0"/>
              <a:t>passionatefoodie.blogspot.com</a:t>
            </a:r>
            <a:r>
              <a:rPr lang="en-US" dirty="0" smtClean="0"/>
              <a:t>/2010/07/what-is-best-way-to-organize-wine-</a:t>
            </a:r>
            <a:r>
              <a:rPr lang="en-US" dirty="0" err="1" smtClean="0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Bryan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Meyappan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9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</a:t>
            </a:r>
            <a:r>
              <a:rPr lang="en-US" sz="2000" b="1" dirty="0" smtClean="0">
                <a:solidFill>
                  <a:srgbClr val="C00000"/>
                </a:solidFill>
              </a:rPr>
              <a:t>Nick, </a:t>
            </a:r>
            <a:r>
              <a:rPr lang="en-US" sz="2000" b="1" dirty="0">
                <a:solidFill>
                  <a:srgbClr val="C00000"/>
                </a:solidFill>
              </a:rPr>
              <a:t>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DUMMY SLIDE FOR BIPARTITE PLOT FROM LIFT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xmlns="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xmlns="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xmlns="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00B05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Dummy slide for pricing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</a:t>
            </a:r>
            <a:r>
              <a:rPr lang="en-US" sz="1600" dirty="0" smtClean="0">
                <a:solidFill>
                  <a:schemeClr val="tx1"/>
                </a:solidFill>
              </a:rPr>
              <a:t>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xmlns="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xmlns="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xmlns="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xmlns="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xmlns="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attributes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3" y="1685925"/>
            <a:ext cx="971719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xmlns="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487</Words>
  <Application>Microsoft Macintosh PowerPoint</Application>
  <PresentationFormat>Widescreen</PresentationFormat>
  <Paragraphs>99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Wingdings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Meyappan S</cp:lastModifiedBy>
  <cp:revision>84</cp:revision>
  <dcterms:created xsi:type="dcterms:W3CDTF">2017-10-01T20:04:42Z</dcterms:created>
  <dcterms:modified xsi:type="dcterms:W3CDTF">2017-10-08T23:46:49Z</dcterms:modified>
</cp:coreProperties>
</file>